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2425" y="1095375"/>
            <a:ext cx="1914525" cy="18097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0000" b="1">
                <a:effectLst/>
                <a:latin typeface="Times New Roman"/>
                <a:ea typeface="Calibri"/>
                <a:cs typeface="Times New Roman"/>
              </a:rPr>
              <a:t>С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4705350"/>
            <a:ext cx="1914525" cy="18097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0000">
                <a:effectLst/>
                <a:latin typeface="Times New Roman"/>
                <a:ea typeface="Calibri"/>
                <a:cs typeface="Times New Roman"/>
              </a:rPr>
              <a:t>Ш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799290" y="1097366"/>
            <a:ext cx="876300" cy="1828800"/>
          </a:xfrm>
          <a:prstGeom prst="down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pic>
        <p:nvPicPr>
          <p:cNvPr id="2060" name="Рисунок 4" descr="Smil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626" y="874135"/>
            <a:ext cx="2657475" cy="213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Рисунок 6" descr="e6aa387f5ее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626" y="4447153"/>
            <a:ext cx="2481263" cy="193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трелка вниз 9"/>
          <p:cNvSpPr/>
          <p:nvPr/>
        </p:nvSpPr>
        <p:spPr>
          <a:xfrm flipV="1">
            <a:off x="2914650" y="4371975"/>
            <a:ext cx="876300" cy="2209800"/>
          </a:xfrm>
          <a:prstGeom prst="downArrow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6675" y="3638550"/>
            <a:ext cx="10553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1" name="Рисунок 9" descr="newyear_sn15_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657" y="865007"/>
            <a:ext cx="187642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Рисунок 10" descr="sun-coloring-page-printable-for-preschoo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618" y="4095750"/>
            <a:ext cx="2373313" cy="24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3998626" y="5662612"/>
            <a:ext cx="590550" cy="7524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040941" y="5746867"/>
            <a:ext cx="527487" cy="630686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5019675" y="6121068"/>
            <a:ext cx="647700" cy="190500"/>
          </a:xfrm>
          <a:prstGeom prst="ellipse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80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/>
              <a:t>ХО</a:t>
            </a:r>
            <a:r>
              <a:rPr lang="ru-RU" sz="7200" b="1" dirty="0" smtClean="0">
                <a:solidFill>
                  <a:srgbClr val="FF0000"/>
                </a:solidFill>
              </a:rPr>
              <a:t>КК</a:t>
            </a:r>
            <a:r>
              <a:rPr lang="ru-RU" sz="7200" b="1" dirty="0" smtClean="0"/>
              <a:t>ЕЙ</a:t>
            </a:r>
            <a:endParaRPr lang="ru-RU" sz="7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Лидия\Desktop\168865469-pic4_zoom-1000x1000-713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650" y="1772816"/>
            <a:ext cx="7322849" cy="4752528"/>
          </a:xfrm>
          <a:prstGeom prst="rect">
            <a:avLst/>
          </a:prstGeom>
          <a:noFill/>
          <a:ln w="38100">
            <a:solidFill>
              <a:srgbClr val="00B0F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99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chemeClr val="tx2">
                    <a:lumMod val="75000"/>
                  </a:schemeClr>
                </a:solidFill>
              </a:rPr>
              <a:t>ФУТБОЛ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Лидия\Desktop\1363241421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22681"/>
            <a:ext cx="7380312" cy="4747045"/>
          </a:xfrm>
          <a:prstGeom prst="rect">
            <a:avLst/>
          </a:prstGeom>
          <a:noFill/>
          <a:ln w="5715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709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8000" b="1" dirty="0" smtClean="0"/>
              <a:t>ТЕ</a:t>
            </a:r>
            <a:r>
              <a:rPr lang="ru-RU" sz="8000" b="1" dirty="0" smtClean="0">
                <a:solidFill>
                  <a:srgbClr val="FF0000"/>
                </a:solidFill>
              </a:rPr>
              <a:t>НН</a:t>
            </a:r>
            <a:r>
              <a:rPr lang="ru-RU" sz="8000" b="1" dirty="0" smtClean="0"/>
              <a:t>ИС</a:t>
            </a:r>
            <a:endParaRPr lang="ru-RU" sz="8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Лидия\Desktop\0be0dc04949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916" y="1484784"/>
            <a:ext cx="7123500" cy="4850042"/>
          </a:xfrm>
          <a:prstGeom prst="rect">
            <a:avLst/>
          </a:prstGeom>
          <a:noFill/>
          <a:ln w="57150">
            <a:solidFill>
              <a:srgbClr val="FFC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871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002060"/>
                </a:solidFill>
              </a:rPr>
              <a:t>ГОЛЬФ</a:t>
            </a:r>
            <a:endParaRPr lang="ru-RU" sz="72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Лидия\Desktop\golf-spor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84784"/>
            <a:ext cx="7315109" cy="4880223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194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Лидия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3118"/>
            <a:ext cx="4608512" cy="628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08512" y="260648"/>
            <a:ext cx="4355976" cy="64807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ПУШИСТАЯ КОШКА,</a:t>
            </a:r>
          </a:p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СТУЛ,</a:t>
            </a:r>
          </a:p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СТОЛ,</a:t>
            </a:r>
          </a:p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БЕЛАЯ СКАТЕРТЬ,</a:t>
            </a:r>
          </a:p>
          <a:p>
            <a:pPr algn="ctr">
              <a:lnSpc>
                <a:spcPct val="150000"/>
              </a:lnSpc>
            </a:pPr>
            <a:r>
              <a:rPr lang="ru-RU" sz="3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ВАЗА С РОМАШКАМИ</a:t>
            </a:r>
            <a:endParaRPr lang="ru-R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45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20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ХОККЕЙ</vt:lpstr>
      <vt:lpstr>ФУТБОЛ</vt:lpstr>
      <vt:lpstr>ТЕННИС</vt:lpstr>
      <vt:lpstr>ГОЛЬФ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Лидия</dc:creator>
  <cp:lastModifiedBy>Анастасия Петраковская</cp:lastModifiedBy>
  <cp:revision>8</cp:revision>
  <dcterms:created xsi:type="dcterms:W3CDTF">2016-02-11T17:53:25Z</dcterms:created>
  <dcterms:modified xsi:type="dcterms:W3CDTF">2019-02-06T07:54:49Z</dcterms:modified>
</cp:coreProperties>
</file>