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2425" y="1095375"/>
            <a:ext cx="1914525" cy="1809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0" b="1">
                <a:effectLst/>
                <a:latin typeface="Times New Roman"/>
                <a:ea typeface="Calibri"/>
                <a:cs typeface="Times New Roman"/>
              </a:rPr>
              <a:t>С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705350"/>
            <a:ext cx="1914525" cy="18097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0">
                <a:effectLst/>
                <a:latin typeface="Times New Roman"/>
                <a:ea typeface="Calibri"/>
                <a:cs typeface="Times New Roman"/>
              </a:rPr>
              <a:t>Ш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799290" y="1097366"/>
            <a:ext cx="876300" cy="1828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060" name="Рисунок 4" descr="Smil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26" y="874135"/>
            <a:ext cx="2657475" cy="21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6" descr="e6aa387f5ее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626" y="4447153"/>
            <a:ext cx="2481263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трелка вниз 9"/>
          <p:cNvSpPr/>
          <p:nvPr/>
        </p:nvSpPr>
        <p:spPr>
          <a:xfrm flipV="1">
            <a:off x="2914650" y="4371975"/>
            <a:ext cx="876300" cy="2209800"/>
          </a:xfrm>
          <a:prstGeom prst="downArrow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6675" y="3638550"/>
            <a:ext cx="10553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1" name="Рисунок 9" descr="newyear_sn15_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57" y="865007"/>
            <a:ext cx="18764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10" descr="sun-coloring-page-printable-for-prescho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18" y="4095750"/>
            <a:ext cx="2373313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998626" y="5662612"/>
            <a:ext cx="590550" cy="7524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40941" y="5746867"/>
            <a:ext cx="527487" cy="63068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19675" y="6121068"/>
            <a:ext cx="647700" cy="1905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8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ХО</a:t>
            </a:r>
            <a:r>
              <a:rPr lang="ru-RU" sz="7200" b="1" dirty="0" smtClean="0">
                <a:solidFill>
                  <a:srgbClr val="FF0000"/>
                </a:solidFill>
              </a:rPr>
              <a:t>КК</a:t>
            </a:r>
            <a:r>
              <a:rPr lang="ru-RU" sz="7200" b="1" dirty="0" smtClean="0"/>
              <a:t>ЕЙ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Лидия\Desktop\168865469-pic4_zoom-1000x1000-71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50" y="1772816"/>
            <a:ext cx="7322849" cy="4752528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ФУТБОЛ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идия\Desktop\136324142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2681"/>
            <a:ext cx="7380312" cy="4747045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70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ТЕ</a:t>
            </a:r>
            <a:r>
              <a:rPr lang="ru-RU" sz="8000" b="1" dirty="0" smtClean="0">
                <a:solidFill>
                  <a:srgbClr val="FF0000"/>
                </a:solidFill>
              </a:rPr>
              <a:t>НН</a:t>
            </a:r>
            <a:r>
              <a:rPr lang="ru-RU" sz="8000" b="1" dirty="0" smtClean="0"/>
              <a:t>ИС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Лидия\Desktop\0be0dc049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916" y="1484784"/>
            <a:ext cx="7123500" cy="4850042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7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ГОЛЬФ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Лидия\Desktop\golf-spo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315109" cy="488022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9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Лид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118"/>
            <a:ext cx="4608512" cy="628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08512" y="260648"/>
            <a:ext cx="4355976" cy="6480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ПУШИСТАЯ КОШКА,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СТУЛ,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СТОЛ,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БЕЛАЯ СКАТЕРТЬ,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ВАЗА С РОМАШКАМИ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5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ХОККЕЙ</vt:lpstr>
      <vt:lpstr>ФУТБОЛ</vt:lpstr>
      <vt:lpstr>ТЕННИС</vt:lpstr>
      <vt:lpstr>ГОЛЬФ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</dc:creator>
  <cp:lastModifiedBy>Анастасия Петраковская</cp:lastModifiedBy>
  <cp:revision>8</cp:revision>
  <dcterms:created xsi:type="dcterms:W3CDTF">2016-02-11T17:53:25Z</dcterms:created>
  <dcterms:modified xsi:type="dcterms:W3CDTF">2019-02-06T07:54:49Z</dcterms:modified>
</cp:coreProperties>
</file>